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307" r:id="rId4"/>
    <p:sldId id="304" r:id="rId5"/>
    <p:sldId id="305" r:id="rId6"/>
    <p:sldId id="306" r:id="rId7"/>
    <p:sldId id="258" r:id="rId8"/>
    <p:sldId id="257" r:id="rId9"/>
    <p:sldId id="263" r:id="rId10"/>
    <p:sldId id="260" r:id="rId11"/>
    <p:sldId id="266" r:id="rId12"/>
    <p:sldId id="261" r:id="rId13"/>
    <p:sldId id="262" r:id="rId14"/>
    <p:sldId id="264" r:id="rId15"/>
    <p:sldId id="265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02" r:id="rId28"/>
    <p:sldId id="278" r:id="rId29"/>
    <p:sldId id="279" r:id="rId30"/>
    <p:sldId id="301" r:id="rId31"/>
    <p:sldId id="295" r:id="rId32"/>
    <p:sldId id="296" r:id="rId33"/>
    <p:sldId id="297" r:id="rId34"/>
    <p:sldId id="298" r:id="rId35"/>
    <p:sldId id="299" r:id="rId36"/>
    <p:sldId id="300" r:id="rId37"/>
    <p:sldId id="294" r:id="rId38"/>
    <p:sldId id="280" r:id="rId39"/>
    <p:sldId id="292" r:id="rId40"/>
    <p:sldId id="293" r:id="rId41"/>
    <p:sldId id="281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82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.png"/><Relationship Id="rId5" Type="http://schemas.openxmlformats.org/officeDocument/2006/relationships/image" Target="../media/image410.png"/><Relationship Id="rId10" Type="http://schemas.openxmlformats.org/officeDocument/2006/relationships/image" Target="../media/image93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568</Words>
  <Application>Microsoft Macintosh PowerPoint</Application>
  <PresentationFormat>와이드스크린</PresentationFormat>
  <Paragraphs>429</Paragraphs>
  <Slides>51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94</cp:revision>
  <dcterms:created xsi:type="dcterms:W3CDTF">2017-12-25T21:25:09Z</dcterms:created>
  <dcterms:modified xsi:type="dcterms:W3CDTF">2018-07-06T11:24:49Z</dcterms:modified>
</cp:coreProperties>
</file>